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4" r:id="rId4"/>
    <p:sldId id="271" r:id="rId5"/>
    <p:sldId id="275" r:id="rId6"/>
    <p:sldId id="277" r:id="rId7"/>
    <p:sldId id="269" r:id="rId8"/>
    <p:sldId id="268" r:id="rId9"/>
    <p:sldId id="262" r:id="rId10"/>
    <p:sldId id="278" r:id="rId11"/>
    <p:sldId id="263" r:id="rId12"/>
    <p:sldId id="265" r:id="rId13"/>
    <p:sldId id="266" r:id="rId14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726" y="96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5E9EFF">
                <a:alpha val="4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D633-91C1-4C8B-8E19-77E8A16AEA7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5B1E-1DD9-4F76-99ED-B0BAD554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572" y="17728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CO" panose="02000800000000000000" pitchFamily="2" charset="0"/>
              </a:rPr>
              <a:t>Презентация к занятию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CO" panose="02000800000000000000" pitchFamily="2" charset="0"/>
              </a:rPr>
              <a:t>«Народное </a:t>
            </a:r>
            <a:r>
              <a:rPr lang="ru-RU" sz="2400" dirty="0">
                <a:solidFill>
                  <a:srgbClr val="002060"/>
                </a:solidFill>
                <a:latin typeface="ARCO" panose="02000800000000000000" pitchFamily="2" charset="0"/>
              </a:rPr>
              <a:t>творчество Донского </a:t>
            </a:r>
            <a:r>
              <a:rPr lang="ru-RU" sz="2400" dirty="0" smtClean="0">
                <a:solidFill>
                  <a:srgbClr val="002060"/>
                </a:solidFill>
                <a:latin typeface="ARCO" panose="02000800000000000000" pitchFamily="2" charset="0"/>
              </a:rPr>
              <a:t>края»</a:t>
            </a:r>
            <a:endParaRPr lang="ru-RU" sz="2400" dirty="0">
              <a:solidFill>
                <a:srgbClr val="002060"/>
              </a:solidFill>
              <a:latin typeface="ARCO" panose="02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728" y="3326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МБДОУ ДС «Зоренька» г.Волгодонска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996952"/>
            <a:ext cx="5589632" cy="3161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7176" y="368505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Разработала: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Артамонова О.Н.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664" y="614731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 Волгодонск, 2022г.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986997"/>
            <a:ext cx="5589632" cy="3161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tvmedia.ru/uploads/img/202003/15830622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0"/>
            <a:ext cx="1404156" cy="1080120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676" cy="1109914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0" y="2204864"/>
            <a:ext cx="1404156" cy="1080120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" y="2204865"/>
            <a:ext cx="1130575" cy="97460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81238" y="1074984"/>
            <a:ext cx="1404156" cy="1080120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3284984"/>
            <a:ext cx="1404156" cy="1080120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539" y="1063272"/>
            <a:ext cx="791078" cy="117013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6" y="3347267"/>
            <a:ext cx="1007655" cy="95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NoUDWilQWZ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665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0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196752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5" y="29174"/>
            <a:ext cx="1048604" cy="9497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0" y="1290680"/>
            <a:ext cx="1014113" cy="85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www.culture.ru/storage/images/12d12384a2b85ae862c414b23bace953/0723af88863226e71f568a2311dd0d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0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980728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988840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3" y="136583"/>
            <a:ext cx="780087" cy="799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6" y="1158857"/>
            <a:ext cx="1023343" cy="8587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" y="2126882"/>
            <a:ext cx="1092121" cy="87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s.squarespace-cdn.com/content/v1/5bedf26936099bf3ab730597/1618423678825-DR82FF20C5YX0PB44VUV/image-ass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0" y="3861048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980728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1916832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2924944"/>
            <a:ext cx="156017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" y="188640"/>
            <a:ext cx="1121690" cy="6961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159" y="737049"/>
            <a:ext cx="683569" cy="145896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6" y="2997547"/>
            <a:ext cx="906597" cy="9556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8" y="3889296"/>
            <a:ext cx="702078" cy="837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" y="2051777"/>
            <a:ext cx="713746" cy="83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5.infourok.ru/uploads/ex/03ea/001685a1-e388b9cf/hello_html_3ff12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489" y="332656"/>
            <a:ext cx="9113463" cy="630932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70836" y="3068960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 о с с и 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5.infourok.ru/uploads/ex/03ea/001685a1-e388b9cf/hello_html_3ff12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489" y="332656"/>
            <a:ext cx="9113463" cy="630932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832653" y="2636912"/>
            <a:ext cx="234026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1333" y="5013177"/>
            <a:ext cx="1794666" cy="16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https://cdn.goldenhohloma.com/upload/resize_cache/iblock/e1b/1600_1600_1/e1bb067b73de84d75bb037d02e5aab1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130" y="5163062"/>
            <a:ext cx="2432031" cy="1694939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1334" y="5013177"/>
            <a:ext cx="1794666" cy="16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https://cdn.goldenhohloma.com/upload/resize_cache/iblock/e1b/1600_1600_1/e1bb067b73de84d75bb037d02e5aab1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131" y="5163062"/>
            <a:ext cx="2432031" cy="1694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5.infourok.ru/uploads/ex/03ea/001685a1-e388b9cf/hello_html_3ff12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489" y="332656"/>
            <a:ext cx="9113463" cy="630932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832653" y="2636912"/>
            <a:ext cx="234026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4688" y="2708920"/>
            <a:ext cx="234026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1333" y="5013177"/>
            <a:ext cx="1794666" cy="16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https://cdn.goldenhohloma.com/upload/resize_cache/iblock/e1b/1600_1600_1/e1bb067b73de84d75bb037d02e5aab1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130" y="5163062"/>
            <a:ext cx="2432031" cy="1694939"/>
          </a:xfrm>
          <a:prstGeom prst="rect">
            <a:avLst/>
          </a:prstGeom>
          <a:noFill/>
        </p:spPr>
      </p:pic>
      <p:pic>
        <p:nvPicPr>
          <p:cNvPr id="16" name="Picture 2" descr="https://i0.wp.com/russianarts.online/wp-content/uploads/2020/05/1_DSC_0107.jpg?resize=750%2C750&amp;ssl=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29808"/>
            <a:ext cx="1794199" cy="1656184"/>
          </a:xfrm>
          <a:prstGeom prst="rect">
            <a:avLst/>
          </a:prstGeom>
          <a:noFill/>
          <a:effectLst/>
        </p:spPr>
      </p:pic>
      <p:pic>
        <p:nvPicPr>
          <p:cNvPr id="17" name="Picture 4" descr="https://www.present.ru/upload/iblock/841/84153e89266e041e0db13977ba919a2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0576" y="5417840"/>
            <a:ext cx="1560173" cy="1440160"/>
          </a:xfrm>
          <a:prstGeom prst="rect">
            <a:avLst/>
          </a:prstGeom>
          <a:noFill/>
          <a:effectLst/>
        </p:spPr>
      </p:pic>
      <p:pic>
        <p:nvPicPr>
          <p:cNvPr id="18" name="Picture 6" descr="https://www.present.ru/upload/iblock/c1b/c1b9e250da2f27c246c66e3989a2e44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4688" y="4581128"/>
            <a:ext cx="1872208" cy="227687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5.infourok.ru/uploads/ex/03ea/001685a1-e388b9cf/hello_html_3ff121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489" y="332656"/>
            <a:ext cx="9113463" cy="6309320"/>
          </a:xfrm>
          <a:prstGeom prst="rect">
            <a:avLst/>
          </a:prstGeom>
          <a:noFill/>
        </p:spPr>
      </p:pic>
      <p:pic>
        <p:nvPicPr>
          <p:cNvPr id="5" name="Picture 2" descr="https://sun9-25.userapi.com/impf/c636930/v636930156/4e1cd/dsVehDGV-dY.jpg?size=604x603&amp;quality=96&amp;sign=314af70dac068e50ef81e37e3d01c41e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4745" y="2928935"/>
            <a:ext cx="1047893" cy="965685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2378714" y="3356992"/>
            <a:ext cx="234026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25.userapi.com/impf/c636930/v636930156/4e1cd/dsVehDGV-dY.jpg?size=604x603&amp;quality=96&amp;sign=314af70dac068e50ef81e37e3d01c41e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636" y="1"/>
            <a:ext cx="6396711" cy="5894883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406939" y="3356992"/>
            <a:ext cx="234026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https://don-art.ru/products_pictures/wm/bludo-nastennoe-krai-donskoi-var-frukty-4196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354" y="4293096"/>
            <a:ext cx="2778646" cy="256490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820" name="Picture 4" descr="https://avatars.mds.yandex.net/get-mpic/5209712/img_id3034229618208956522.jpeg/or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1296"/>
            <a:ext cx="2846766" cy="210007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822" name="Picture 6" descr="https://www.terrakot-suvenir.ru/upload/iblock/d6c/d6c67f908eef708b851d7eddc4c15e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705" y="5567550"/>
            <a:ext cx="2808312" cy="129045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4824" name="Picture 8" descr="https://www.terrakot-suvenir.ru/upload/iblock/f4f/uynml7a0lr6tlnzklli53duepw2quw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974" y="5013176"/>
            <a:ext cx="2846766" cy="1974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xn--g1acglc5b7d.xn--p1ai/storage/photo/resized/xy_800x600/i/82nh2zdyg1b8rqh_c6b51f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ksinia.ru/upload/iblock/6cf/xh7zpdxih27lhgfq2kxonwnr0mpsbw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.poembook.ru/theme/9a/de/21/bf4d465fdc30b76f85459370112d96e7be1893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97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63390" y="116632"/>
            <a:ext cx="128659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5829" y="162237"/>
            <a:ext cx="739281" cy="936104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8463390" y="1196752"/>
            <a:ext cx="128659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63390" y="2204864"/>
            <a:ext cx="128659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63390" y="3212976"/>
            <a:ext cx="128659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6718" y="1143441"/>
            <a:ext cx="841482" cy="1092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3158" y="2137122"/>
            <a:ext cx="648073" cy="1071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0948" y="3265451"/>
            <a:ext cx="831032" cy="1014113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8463390" y="4293096"/>
            <a:ext cx="1286593" cy="1008112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4923" y="4241581"/>
            <a:ext cx="923083" cy="117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32</Words>
  <Application>Microsoft Office PowerPoint</Application>
  <PresentationFormat>Лист A4 (210x297 мм)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ARCO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meowmeowmeow07@outlook.com</cp:lastModifiedBy>
  <cp:revision>15</cp:revision>
  <cp:lastPrinted>2022-04-12T10:41:38Z</cp:lastPrinted>
  <dcterms:created xsi:type="dcterms:W3CDTF">2022-02-28T05:34:58Z</dcterms:created>
  <dcterms:modified xsi:type="dcterms:W3CDTF">2023-01-29T21:21:30Z</dcterms:modified>
</cp:coreProperties>
</file>