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7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7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32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7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20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7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7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4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0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6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9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1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7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3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81A0-314E-4E11-9CB0-BA7D571FF6DE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DC4E7D-7F7B-45CE-89D8-982E9980E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054" y="110836"/>
            <a:ext cx="6378402" cy="1320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МБДОУ ДС «ЗОРЕНЬКА» Г. ВОЛГОДОНСКА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690" y="941389"/>
            <a:ext cx="8068657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ВИКТОРИНА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ФИНАНСОВАЯ ГРАМОТНОСТЬ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5843" y="4433455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Составили:  </a:t>
            </a:r>
            <a:r>
              <a:rPr lang="ru-RU" dirty="0" smtClean="0"/>
              <a:t>Белозерова И.С.</a:t>
            </a:r>
          </a:p>
          <a:p>
            <a:pPr algn="r"/>
            <a:r>
              <a:rPr lang="ru-RU" dirty="0" smtClean="0"/>
              <a:t>Артамонова О.Н.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81" b="89875" l="52841" r="97714">
                        <a14:foregroundMark x1="80405" y1="16910" x2="80405" y2="46033"/>
                        <a14:foregroundMark x1="77335" y1="53236" x2="78511" y2="50313"/>
                        <a14:foregroundMark x1="82822" y1="46764" x2="81646" y2="44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266" b="1"/>
          <a:stretch/>
        </p:blipFill>
        <p:spPr>
          <a:xfrm>
            <a:off x="-43102" y="2144606"/>
            <a:ext cx="3944723" cy="53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758" y="686570"/>
            <a:ext cx="7766936" cy="1646302"/>
          </a:xfrm>
        </p:spPr>
        <p:txBody>
          <a:bodyPr/>
          <a:lstStyle/>
          <a:p>
            <a:r>
              <a:rPr lang="ru-RU" sz="8800" b="1" dirty="0" smtClean="0"/>
              <a:t>БЛИЦ-ОПРОС</a:t>
            </a:r>
            <a:endParaRPr lang="ru-RU" sz="8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81" b="89875" l="52841" r="97714">
                        <a14:foregroundMark x1="80405" y1="16910" x2="80405" y2="46033"/>
                        <a14:foregroundMark x1="77335" y1="53236" x2="78511" y2="50313"/>
                        <a14:foregroundMark x1="82822" y1="46764" x2="81646" y2="44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266" b="1"/>
          <a:stretch/>
        </p:blipFill>
        <p:spPr>
          <a:xfrm>
            <a:off x="0" y="1502889"/>
            <a:ext cx="3944723" cy="53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643" y="18010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ЗАГАДКИ</a:t>
            </a:r>
            <a:endParaRPr lang="ru-RU" sz="7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81" b="89875" l="52841" r="97714">
                        <a14:foregroundMark x1="80405" y1="16910" x2="80405" y2="46033"/>
                        <a14:foregroundMark x1="77335" y1="53236" x2="78511" y2="50313"/>
                        <a14:foregroundMark x1="82822" y1="46764" x2="81646" y2="44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20" t="266" b="1"/>
          <a:stretch/>
        </p:blipFill>
        <p:spPr>
          <a:xfrm>
            <a:off x="0" y="1502889"/>
            <a:ext cx="3944723" cy="5355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68" y="1566553"/>
            <a:ext cx="5694218" cy="4270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68" y="1564573"/>
            <a:ext cx="5694218" cy="4272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0"/>
            <a:ext cx="522052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43" y="0"/>
            <a:ext cx="8960465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9" y="0"/>
            <a:ext cx="10780239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9" y="0"/>
            <a:ext cx="10780239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8" y="-1"/>
            <a:ext cx="10780240" cy="6854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" y="-3648"/>
            <a:ext cx="10821804" cy="6858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058400" cy="6707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1"/>
            <a:ext cx="8304184" cy="68891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-75154"/>
            <a:ext cx="10058400" cy="70175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5" y="33293"/>
            <a:ext cx="10421880" cy="69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771" y="1662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ФИЗМИНУТКА</a:t>
            </a:r>
            <a:endParaRPr lang="ru-RU" sz="7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t="38657" r="26921" b="13600"/>
          <a:stretch/>
        </p:blipFill>
        <p:spPr>
          <a:xfrm>
            <a:off x="2008910" y="1656959"/>
            <a:ext cx="6858000" cy="5201041"/>
          </a:xfrm>
        </p:spPr>
      </p:pic>
    </p:spTree>
    <p:extLst>
      <p:ext uri="{BB962C8B-B14F-4D97-AF65-F5344CB8AC3E}">
        <p14:creationId xmlns:p14="http://schemas.microsoft.com/office/powerpoint/2010/main" val="31039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88" y="0"/>
            <a:ext cx="11292993" cy="13208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ЧТО НЕЛЬЗЯ КУПИТЬ ЗА ДЕНЬГИ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66935" r="72940" b="5035"/>
          <a:stretch/>
        </p:blipFill>
        <p:spPr>
          <a:xfrm>
            <a:off x="152399" y="900546"/>
            <a:ext cx="2302455" cy="22167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 t="65657" r="49532" b="5051"/>
          <a:stretch/>
        </p:blipFill>
        <p:spPr>
          <a:xfrm>
            <a:off x="10016836" y="4605151"/>
            <a:ext cx="2175164" cy="2252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4" t="5253" r="3477" b="65656"/>
          <a:stretch/>
        </p:blipFill>
        <p:spPr>
          <a:xfrm>
            <a:off x="4679996" y="4487397"/>
            <a:ext cx="2210572" cy="2241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2" t="35152" r="3633" b="35152"/>
          <a:stretch/>
        </p:blipFill>
        <p:spPr>
          <a:xfrm>
            <a:off x="4632591" y="776256"/>
            <a:ext cx="2131299" cy="2190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3" t="65332" r="3959" b="5271"/>
          <a:stretch/>
        </p:blipFill>
        <p:spPr>
          <a:xfrm>
            <a:off x="9984303" y="926356"/>
            <a:ext cx="2007291" cy="2093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63637" r="65026" b="9090"/>
          <a:stretch/>
        </p:blipFill>
        <p:spPr>
          <a:xfrm>
            <a:off x="7677521" y="4411226"/>
            <a:ext cx="1766455" cy="23611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48081" r="72576" b="27070"/>
          <a:stretch/>
        </p:blipFill>
        <p:spPr>
          <a:xfrm>
            <a:off x="2454854" y="839332"/>
            <a:ext cx="1695458" cy="20647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37172" r="73262" b="36162"/>
          <a:stretch/>
        </p:blipFill>
        <p:spPr>
          <a:xfrm>
            <a:off x="0" y="4605151"/>
            <a:ext cx="2396306" cy="22433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8" t="65323" r="28160" b="5657"/>
          <a:stretch/>
        </p:blipFill>
        <p:spPr>
          <a:xfrm>
            <a:off x="2283690" y="2557707"/>
            <a:ext cx="1879925" cy="20474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4849" r="73700" b="66060"/>
          <a:stretch/>
        </p:blipFill>
        <p:spPr>
          <a:xfrm>
            <a:off x="7437552" y="2416170"/>
            <a:ext cx="1898074" cy="1995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9" t="68419" r="30564" b="13958"/>
          <a:stretch/>
        </p:blipFill>
        <p:spPr>
          <a:xfrm>
            <a:off x="2493306" y="4810697"/>
            <a:ext cx="1628775" cy="17145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109" b="92971" l="79898" r="97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84" t="75088" r="2089" b="7116"/>
          <a:stretch/>
        </p:blipFill>
        <p:spPr>
          <a:xfrm>
            <a:off x="7370725" y="1061368"/>
            <a:ext cx="1857115" cy="13548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38990" r="65633" b="43636"/>
          <a:stretch/>
        </p:blipFill>
        <p:spPr>
          <a:xfrm>
            <a:off x="152398" y="2964873"/>
            <a:ext cx="2022941" cy="17573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24040" r="69697" b="56162"/>
          <a:stretch/>
        </p:blipFill>
        <p:spPr>
          <a:xfrm>
            <a:off x="4981718" y="3048412"/>
            <a:ext cx="1607127" cy="13577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t="9292" r="67573" b="72122"/>
          <a:stretch/>
        </p:blipFill>
        <p:spPr>
          <a:xfrm>
            <a:off x="9984303" y="2894147"/>
            <a:ext cx="1990596" cy="21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ХОЧУ И    НАДО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3" b="98827" l="3000" r="95000">
                        <a14:foregroundMark x1="45400" y1="16918" x2="50000" y2="15243"/>
                        <a14:foregroundMark x1="56400" y1="23451" x2="58600" y2="27303"/>
                        <a14:foregroundMark x1="86600" y1="66332" x2="87200" y2="67169"/>
                        <a14:foregroundMark x1="86600" y1="59799" x2="86600" y2="60134"/>
                        <a14:foregroundMark x1="6000" y1="71189" x2="6400" y2="7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4" y="141814"/>
            <a:ext cx="5624945" cy="6716186"/>
          </a:xfrm>
        </p:spPr>
      </p:pic>
    </p:spTree>
    <p:extLst>
      <p:ext uri="{BB962C8B-B14F-4D97-AF65-F5344CB8AC3E}">
        <p14:creationId xmlns:p14="http://schemas.microsoft.com/office/powerpoint/2010/main" val="12136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866" y="2355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ЭКОНОМИСТ</a:t>
            </a:r>
            <a:endParaRPr lang="ru-RU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8" y="1675459"/>
            <a:ext cx="5527964" cy="4998860"/>
          </a:xfrm>
        </p:spPr>
      </p:pic>
    </p:spTree>
    <p:extLst>
      <p:ext uri="{BB962C8B-B14F-4D97-AF65-F5344CB8AC3E}">
        <p14:creationId xmlns:p14="http://schemas.microsoft.com/office/powerpoint/2010/main" val="29000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31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МБДОУ ДС «ЗОРЕНЬКА» Г. ВОЛГОДОНСКА</vt:lpstr>
      <vt:lpstr>БЛИЦ-ОПРОС</vt:lpstr>
      <vt:lpstr>ЗАГАДКИ</vt:lpstr>
      <vt:lpstr>ФИЗМИНУТКА</vt:lpstr>
      <vt:lpstr>ЧТО НЕЛЬЗЯ КУПИТЬ ЗА ДЕНЬГИ</vt:lpstr>
      <vt:lpstr>ХОЧУ И    НАДО</vt:lpstr>
      <vt:lpstr>ЭКОНОМИСТ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«ЗОРЕНЬКА» Г. ВОЛГОДОНСКА</dc:title>
  <dc:creator>Ирина</dc:creator>
  <cp:lastModifiedBy>RePack by Diakov</cp:lastModifiedBy>
  <cp:revision>23</cp:revision>
  <dcterms:created xsi:type="dcterms:W3CDTF">2021-12-14T18:49:22Z</dcterms:created>
  <dcterms:modified xsi:type="dcterms:W3CDTF">2023-01-30T12:39:11Z</dcterms:modified>
</cp:coreProperties>
</file>