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6" r:id="rId20"/>
    <p:sldId id="277" r:id="rId21"/>
    <p:sldId id="279" r:id="rId22"/>
    <p:sldId id="281" r:id="rId23"/>
    <p:sldId id="283" r:id="rId24"/>
    <p:sldId id="285" r:id="rId25"/>
    <p:sldId id="287" r:id="rId26"/>
    <p:sldId id="289" r:id="rId27"/>
    <p:sldId id="291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60442" y="365125"/>
            <a:ext cx="173484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3344" y="365125"/>
            <a:ext cx="508327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8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0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9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43" y="1825625"/>
            <a:ext cx="340905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86226" y="1825625"/>
            <a:ext cx="340905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3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9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0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2BAE-23E0-47CD-8A2B-9CE28D1BFCAE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B45A-C5DE-4D00-AE3A-DB5392EF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5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045" y="1863970"/>
            <a:ext cx="9003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CO" panose="02000800000000000000" pitchFamily="2" charset="0"/>
              </a:rPr>
              <a:t>Игровой материал к занятию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CO" panose="02000800000000000000" pitchFamily="2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CO" panose="02000800000000000000" pitchFamily="2" charset="0"/>
              </a:rPr>
              <a:t>«Народное творчество Донского края»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9" y="3829311"/>
            <a:ext cx="4473351" cy="2529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664" y="614731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 Волгодонск, 2022г.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8016" y="423647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Разработала: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Артамонова О.Н.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4406" y="41479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МБДОУ ДС «Зоренька» г.Волгодонска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3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4389" y="562134"/>
            <a:ext cx="60817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429" y="19428"/>
            <a:ext cx="6858001" cy="68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053" y="-2900244"/>
            <a:ext cx="8975557" cy="127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271" y="-866271"/>
            <a:ext cx="6858001" cy="85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4558" y="-974557"/>
            <a:ext cx="6858001" cy="88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0" y="770336"/>
            <a:ext cx="8355801" cy="53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00" y="6516"/>
            <a:ext cx="1443089" cy="1686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1687" y="6516"/>
            <a:ext cx="1443089" cy="1686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1455" y="6515"/>
            <a:ext cx="1443089" cy="1686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6942" y="6515"/>
            <a:ext cx="1443089" cy="16867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2430" y="6515"/>
            <a:ext cx="1443089" cy="1686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00" y="1719712"/>
            <a:ext cx="1443089" cy="16867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00" y="3432908"/>
            <a:ext cx="1443089" cy="1686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9" y="5171121"/>
            <a:ext cx="1443089" cy="1686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1687" y="1719711"/>
            <a:ext cx="1443089" cy="16867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1687" y="3432906"/>
            <a:ext cx="1443089" cy="16867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3723" y="5146100"/>
            <a:ext cx="1443089" cy="16867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7174" y="1719711"/>
            <a:ext cx="1443089" cy="16867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1455" y="3435738"/>
            <a:ext cx="1443089" cy="16867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7173" y="5146099"/>
            <a:ext cx="1443089" cy="16867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6943" y="1719711"/>
            <a:ext cx="1443089" cy="16867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6712" y="1719711"/>
            <a:ext cx="1443089" cy="16867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6943" y="3432906"/>
            <a:ext cx="1443089" cy="16867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2429" y="3442233"/>
            <a:ext cx="1443089" cy="16867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0623" y="5171120"/>
            <a:ext cx="1443089" cy="16867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8607" y="5146098"/>
            <a:ext cx="1443089" cy="16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975" y="-107076"/>
            <a:ext cx="1693755" cy="1907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6907" y="-107076"/>
            <a:ext cx="1693755" cy="1907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6122" y="-107076"/>
            <a:ext cx="1693755" cy="1907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5337" y="-94388"/>
            <a:ext cx="1693755" cy="1907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1291" y="-94388"/>
            <a:ext cx="1693755" cy="1907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975" y="1628170"/>
            <a:ext cx="1693755" cy="19079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6907" y="1628170"/>
            <a:ext cx="1693755" cy="19079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6122" y="1628170"/>
            <a:ext cx="1693755" cy="19079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5337" y="1640858"/>
            <a:ext cx="1693755" cy="19079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1291" y="1640858"/>
            <a:ext cx="1693755" cy="19079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50" y="3334613"/>
            <a:ext cx="1693755" cy="19079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6882" y="3334613"/>
            <a:ext cx="1693755" cy="19079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6097" y="3334613"/>
            <a:ext cx="1693755" cy="19079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5312" y="3347301"/>
            <a:ext cx="1693755" cy="19079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1266" y="3347301"/>
            <a:ext cx="1693755" cy="19079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975" y="5028368"/>
            <a:ext cx="1693755" cy="19079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6907" y="5028368"/>
            <a:ext cx="1693755" cy="19079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6122" y="5028368"/>
            <a:ext cx="1693755" cy="19079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5337" y="5041056"/>
            <a:ext cx="1693755" cy="19079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1291" y="5041056"/>
            <a:ext cx="1693755" cy="19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073" y="-130989"/>
            <a:ext cx="1647035" cy="1973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6254" y="-130987"/>
            <a:ext cx="1647035" cy="1973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9435" y="-130989"/>
            <a:ext cx="1647035" cy="1973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2616" y="-130991"/>
            <a:ext cx="1647035" cy="1973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5797" y="-130993"/>
            <a:ext cx="1647035" cy="1973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104" y="1580210"/>
            <a:ext cx="1647035" cy="1973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8285" y="1580212"/>
            <a:ext cx="1647035" cy="1973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1466" y="1580210"/>
            <a:ext cx="1647035" cy="19731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4647" y="1580208"/>
            <a:ext cx="1647035" cy="19731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7828" y="1580206"/>
            <a:ext cx="1647035" cy="19731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104" y="3298001"/>
            <a:ext cx="1647035" cy="19731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8285" y="3298003"/>
            <a:ext cx="1647035" cy="19731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1466" y="3298001"/>
            <a:ext cx="1647035" cy="19731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4647" y="3297999"/>
            <a:ext cx="1647035" cy="19731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7828" y="3297997"/>
            <a:ext cx="1647035" cy="19731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135" y="5025242"/>
            <a:ext cx="1647035" cy="19731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6316" y="5025244"/>
            <a:ext cx="1647035" cy="19731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9497" y="5025242"/>
            <a:ext cx="1647035" cy="19731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2678" y="5025240"/>
            <a:ext cx="1647035" cy="19731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5859" y="5025238"/>
            <a:ext cx="1647035" cy="19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31" y="-104734"/>
            <a:ext cx="1763715" cy="1941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7909" y="-104732"/>
            <a:ext cx="1763715" cy="1941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1142" y="-104732"/>
            <a:ext cx="1763715" cy="1941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0307" y="-104732"/>
            <a:ext cx="1763715" cy="1941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7499" y="-104735"/>
            <a:ext cx="1763715" cy="1941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93" y="1642936"/>
            <a:ext cx="1763715" cy="1941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3871" y="1642938"/>
            <a:ext cx="1763715" cy="1941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7104" y="1642938"/>
            <a:ext cx="1763715" cy="1941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6269" y="1642938"/>
            <a:ext cx="1763715" cy="1941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3461" y="1642935"/>
            <a:ext cx="1763715" cy="1941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93" y="3342479"/>
            <a:ext cx="1763715" cy="19410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5771" y="3342481"/>
            <a:ext cx="1763715" cy="1941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9004" y="3342481"/>
            <a:ext cx="1763715" cy="19410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169" y="3342481"/>
            <a:ext cx="1763715" cy="19410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5361" y="3342478"/>
            <a:ext cx="1763715" cy="19410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747" y="5051546"/>
            <a:ext cx="1763715" cy="19410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3925" y="5051548"/>
            <a:ext cx="1763715" cy="194109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7158" y="5051548"/>
            <a:ext cx="1763715" cy="1941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6323" y="5051548"/>
            <a:ext cx="1763715" cy="19410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3515" y="5051545"/>
            <a:ext cx="1763715" cy="19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906000" cy="6838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4" y="428881"/>
            <a:ext cx="8691152" cy="60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" y="-1"/>
            <a:ext cx="1851269" cy="1876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5" y="0"/>
            <a:ext cx="1851269" cy="1876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65" y="-3"/>
            <a:ext cx="1851269" cy="1876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75" y="-4"/>
            <a:ext cx="1851269" cy="1876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22" y="0"/>
            <a:ext cx="1851269" cy="1876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" y="1756605"/>
            <a:ext cx="1851269" cy="1876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2" y="1756606"/>
            <a:ext cx="1851269" cy="1876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72" y="1756603"/>
            <a:ext cx="1851269" cy="18769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82" y="1756602"/>
            <a:ext cx="1851269" cy="18769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29" y="1756606"/>
            <a:ext cx="1851269" cy="18769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" y="3428997"/>
            <a:ext cx="1851269" cy="18769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5" y="3428998"/>
            <a:ext cx="1851269" cy="18769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65" y="3428995"/>
            <a:ext cx="1851269" cy="18769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75" y="3428994"/>
            <a:ext cx="1851269" cy="18769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22" y="3428998"/>
            <a:ext cx="1851269" cy="18769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" y="5145493"/>
            <a:ext cx="1851269" cy="18769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5" y="5145494"/>
            <a:ext cx="1851269" cy="18769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65" y="5145491"/>
            <a:ext cx="1851269" cy="18769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75" y="5145490"/>
            <a:ext cx="1851269" cy="18769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22" y="5145494"/>
            <a:ext cx="1851269" cy="18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410242" y="-126138"/>
            <a:ext cx="1208375" cy="2252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2455610" y="-126139"/>
            <a:ext cx="1208375" cy="2252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4408503" y="-126139"/>
            <a:ext cx="1208375" cy="2252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6361398" y="-126139"/>
            <a:ext cx="1208375" cy="2252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8406762" y="-126139"/>
            <a:ext cx="1208375" cy="2252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410241" y="1534220"/>
            <a:ext cx="1208375" cy="2252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2455609" y="1534219"/>
            <a:ext cx="1208375" cy="2252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4408502" y="1534219"/>
            <a:ext cx="1208375" cy="2252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6361397" y="1534219"/>
            <a:ext cx="1208375" cy="2252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8406761" y="1534219"/>
            <a:ext cx="1208375" cy="2252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426284" y="3330936"/>
            <a:ext cx="1208375" cy="2252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2471652" y="3330935"/>
            <a:ext cx="1208375" cy="2252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4424545" y="3330935"/>
            <a:ext cx="1208375" cy="22529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6377440" y="3330935"/>
            <a:ext cx="1208375" cy="22529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8422804" y="3330935"/>
            <a:ext cx="1208375" cy="22529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426284" y="4991292"/>
            <a:ext cx="1208375" cy="225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2471652" y="4991291"/>
            <a:ext cx="1208375" cy="22529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4424545" y="4991291"/>
            <a:ext cx="1208375" cy="22529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6377440" y="4991291"/>
            <a:ext cx="1208375" cy="22529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8952">
            <a:off x="8422804" y="4991291"/>
            <a:ext cx="1208375" cy="22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37" y="-144376"/>
            <a:ext cx="1716508" cy="2005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7555" y="-144376"/>
            <a:ext cx="1716508" cy="2005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0728" y="-144376"/>
            <a:ext cx="1716508" cy="2005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943" y="-144376"/>
            <a:ext cx="1716508" cy="2005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1155" y="-144379"/>
            <a:ext cx="1716508" cy="2005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40" y="1568112"/>
            <a:ext cx="1716508" cy="2005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7558" y="1568112"/>
            <a:ext cx="1716508" cy="20052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0731" y="1568112"/>
            <a:ext cx="1716508" cy="20052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946" y="1568112"/>
            <a:ext cx="1716508" cy="20052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1158" y="1568109"/>
            <a:ext cx="1716508" cy="2005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40" y="3284617"/>
            <a:ext cx="1716508" cy="20052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7558" y="3284617"/>
            <a:ext cx="1716508" cy="20052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0731" y="3284617"/>
            <a:ext cx="1716508" cy="2005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946" y="3284617"/>
            <a:ext cx="1716508" cy="20052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1158" y="3284614"/>
            <a:ext cx="1716508" cy="20052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34" y="4997117"/>
            <a:ext cx="1716508" cy="20052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7552" y="4997117"/>
            <a:ext cx="1716508" cy="20052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0725" y="4997117"/>
            <a:ext cx="1716508" cy="20052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940" y="4997117"/>
            <a:ext cx="1716508" cy="20052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1152" y="4997114"/>
            <a:ext cx="1716508" cy="200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051" y="-305925"/>
            <a:ext cx="1762380" cy="2406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6569" y="-321967"/>
            <a:ext cx="1762380" cy="2406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7051" y="-321967"/>
            <a:ext cx="1762380" cy="2406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7533" y="-321969"/>
            <a:ext cx="1762380" cy="2406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099" y="1408821"/>
            <a:ext cx="1762380" cy="2406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6617" y="1392779"/>
            <a:ext cx="1762380" cy="2406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7099" y="1392779"/>
            <a:ext cx="1762380" cy="2406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7581" y="1392777"/>
            <a:ext cx="1762380" cy="24063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93" y="3123076"/>
            <a:ext cx="1762380" cy="24063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2611" y="3107034"/>
            <a:ext cx="1762380" cy="2406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3093" y="3107034"/>
            <a:ext cx="1762380" cy="24063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3575" y="3107032"/>
            <a:ext cx="1762380" cy="24063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051" y="4837823"/>
            <a:ext cx="1762380" cy="24063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6569" y="4821781"/>
            <a:ext cx="1762380" cy="24063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7051" y="4821781"/>
            <a:ext cx="1762380" cy="24063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7533" y="4821779"/>
            <a:ext cx="1762380" cy="24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420" y="1583892"/>
            <a:ext cx="1700466" cy="1989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645" y="-144643"/>
            <a:ext cx="1700466" cy="1989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4397" y="-144643"/>
            <a:ext cx="1700466" cy="1989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6993" y="-144643"/>
            <a:ext cx="1700466" cy="1989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5898" y="-144643"/>
            <a:ext cx="1700466" cy="1989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1425" y="-144643"/>
            <a:ext cx="1700466" cy="1989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0172" y="1583892"/>
            <a:ext cx="1700466" cy="1989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2768" y="1583892"/>
            <a:ext cx="1700466" cy="1989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1673" y="1583892"/>
            <a:ext cx="1700466" cy="19897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7200" y="1583892"/>
            <a:ext cx="1700466" cy="19897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798" y="3262296"/>
            <a:ext cx="1700466" cy="19897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3550" y="3262296"/>
            <a:ext cx="1700466" cy="19897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6146" y="3262296"/>
            <a:ext cx="1700466" cy="19897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5051" y="3262296"/>
            <a:ext cx="1700466" cy="19897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0578" y="3262296"/>
            <a:ext cx="1700466" cy="19897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951" y="4962761"/>
            <a:ext cx="1700466" cy="19897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2703" y="4962761"/>
            <a:ext cx="1700466" cy="19897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5299" y="4962761"/>
            <a:ext cx="1700466" cy="19897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4204" y="4962761"/>
            <a:ext cx="1700466" cy="19897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9731" y="4962761"/>
            <a:ext cx="1700466" cy="19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061" y="-107020"/>
            <a:ext cx="1700467" cy="1946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1732" y="-107018"/>
            <a:ext cx="1700467" cy="1946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2766" y="-107018"/>
            <a:ext cx="1700467" cy="1946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3800" y="-107018"/>
            <a:ext cx="1700467" cy="1946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6430" y="-107018"/>
            <a:ext cx="1700467" cy="1946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084" y="1613490"/>
            <a:ext cx="1700467" cy="1946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9755" y="1613492"/>
            <a:ext cx="1700467" cy="19465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0789" y="1613492"/>
            <a:ext cx="1700467" cy="1946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1823" y="1613492"/>
            <a:ext cx="1700467" cy="19465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4453" y="1613492"/>
            <a:ext cx="1700467" cy="19465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740" y="3313955"/>
            <a:ext cx="1700467" cy="19465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5411" y="3313957"/>
            <a:ext cx="1700467" cy="19465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6445" y="3313957"/>
            <a:ext cx="1700467" cy="19465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7479" y="3313957"/>
            <a:ext cx="1700467" cy="19465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0109" y="3313957"/>
            <a:ext cx="1700467" cy="19465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461" y="5014418"/>
            <a:ext cx="1700467" cy="19465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5132" y="5014420"/>
            <a:ext cx="1700467" cy="19465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6166" y="5014420"/>
            <a:ext cx="1700467" cy="19465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7200" y="5014420"/>
            <a:ext cx="1700467" cy="19465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9830" y="5014420"/>
            <a:ext cx="1700467" cy="194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8" y="1660358"/>
            <a:ext cx="2075800" cy="18608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8" y="-64168"/>
            <a:ext cx="2075800" cy="1860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31" y="-16042"/>
            <a:ext cx="2075800" cy="1860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84" y="-48126"/>
            <a:ext cx="2075800" cy="1860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34" y="-32087"/>
            <a:ext cx="2075800" cy="1860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24" y="-32084"/>
            <a:ext cx="2075800" cy="1860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31" y="1708484"/>
            <a:ext cx="2075800" cy="1860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84" y="1676400"/>
            <a:ext cx="2075800" cy="1860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34" y="1692439"/>
            <a:ext cx="2075800" cy="1860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24" y="1692442"/>
            <a:ext cx="2075800" cy="18608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4" y="3400923"/>
            <a:ext cx="2075800" cy="18608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75" y="3449049"/>
            <a:ext cx="2075800" cy="18608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28" y="3416965"/>
            <a:ext cx="2075800" cy="18608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8" y="3433004"/>
            <a:ext cx="2075800" cy="18608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68" y="3433007"/>
            <a:ext cx="2075800" cy="18608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" y="5061281"/>
            <a:ext cx="2075800" cy="18608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73" y="5109407"/>
            <a:ext cx="2075800" cy="18608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26" y="5077323"/>
            <a:ext cx="2075800" cy="18608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76" y="5093362"/>
            <a:ext cx="2075800" cy="18608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66" y="5093365"/>
            <a:ext cx="2075800" cy="18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94"/>
            <a:ext cx="2112874" cy="1973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31" y="-112294"/>
            <a:ext cx="2112874" cy="1973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69" y="-112295"/>
            <a:ext cx="2112874" cy="1973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68" y="-104274"/>
            <a:ext cx="2112874" cy="1973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06" y="-104274"/>
            <a:ext cx="2112874" cy="1973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064"/>
            <a:ext cx="2112874" cy="1973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31" y="1548064"/>
            <a:ext cx="2112874" cy="1973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69" y="1548063"/>
            <a:ext cx="2112874" cy="19731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68" y="1556084"/>
            <a:ext cx="2112874" cy="1973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06" y="1556084"/>
            <a:ext cx="2112874" cy="19731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" y="3264570"/>
            <a:ext cx="2112874" cy="19731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75" y="3264570"/>
            <a:ext cx="2112874" cy="19731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13" y="3264569"/>
            <a:ext cx="2112874" cy="19731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12" y="3272590"/>
            <a:ext cx="2112874" cy="19731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50" y="3272590"/>
            <a:ext cx="2112874" cy="19731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816"/>
            <a:ext cx="2112874" cy="19731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31" y="4880816"/>
            <a:ext cx="2112874" cy="19731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69" y="4880815"/>
            <a:ext cx="2112874" cy="19731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68" y="4888836"/>
            <a:ext cx="2112874" cy="19731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06" y="4888836"/>
            <a:ext cx="2112874" cy="19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" y="-32084"/>
            <a:ext cx="1682627" cy="2390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79" y="0"/>
            <a:ext cx="1682627" cy="2390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86" y="0"/>
            <a:ext cx="1682627" cy="2390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51" y="-32084"/>
            <a:ext cx="1682627" cy="2390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94" y="0"/>
            <a:ext cx="1682627" cy="2390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6" y="2277980"/>
            <a:ext cx="1682627" cy="2390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19" y="2310064"/>
            <a:ext cx="1682627" cy="2390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26" y="2310064"/>
            <a:ext cx="1682627" cy="23902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91" y="2277980"/>
            <a:ext cx="1682627" cy="2390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34" y="2310064"/>
            <a:ext cx="1682627" cy="23902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6" y="4555960"/>
            <a:ext cx="1682627" cy="23902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89" y="4588044"/>
            <a:ext cx="1682627" cy="23902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96" y="4588044"/>
            <a:ext cx="1682627" cy="23902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61" y="4555960"/>
            <a:ext cx="1682627" cy="23902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04" y="4588044"/>
            <a:ext cx="1682627" cy="23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-1"/>
            <a:ext cx="2405183" cy="1732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1732546"/>
            <a:ext cx="2405183" cy="173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" y="3429000"/>
            <a:ext cx="2405183" cy="1732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5139493"/>
            <a:ext cx="2405183" cy="1732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77" y="-1"/>
            <a:ext cx="2405183" cy="1732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77" y="1732546"/>
            <a:ext cx="2405183" cy="1732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38" y="3429000"/>
            <a:ext cx="2405183" cy="1732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77" y="5139493"/>
            <a:ext cx="2405183" cy="1732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28" y="0"/>
            <a:ext cx="2405183" cy="17325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28" y="1732547"/>
            <a:ext cx="2405183" cy="1732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89" y="3429001"/>
            <a:ext cx="2405183" cy="1732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28" y="5139494"/>
            <a:ext cx="2405183" cy="1732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79" y="-27070"/>
            <a:ext cx="2405183" cy="17325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79" y="1705477"/>
            <a:ext cx="2405183" cy="1732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40" y="3401931"/>
            <a:ext cx="2405183" cy="17325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79" y="5112424"/>
            <a:ext cx="2405183" cy="17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7527" y="-1520470"/>
            <a:ext cx="6858002" cy="989894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89854" y="725905"/>
            <a:ext cx="8133347" cy="540618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0"/>
            <a:ext cx="1860884" cy="2396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-1"/>
            <a:ext cx="1860884" cy="2396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88" y="0"/>
            <a:ext cx="1860884" cy="2396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6" y="-2"/>
            <a:ext cx="1860884" cy="2396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88" y="0"/>
            <a:ext cx="1860884" cy="2396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45" y="2230893"/>
            <a:ext cx="1860884" cy="23962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7345" y="2230892"/>
            <a:ext cx="1860884" cy="2396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565" y="2230893"/>
            <a:ext cx="1860884" cy="23962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1723" y="2230891"/>
            <a:ext cx="1860884" cy="23962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8965" y="2230893"/>
            <a:ext cx="1860884" cy="23962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4558046"/>
            <a:ext cx="1860884" cy="23962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4558045"/>
            <a:ext cx="1860884" cy="23962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88" y="4558046"/>
            <a:ext cx="1860884" cy="23962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6" y="4558044"/>
            <a:ext cx="1860884" cy="23962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88" y="4558046"/>
            <a:ext cx="1860884" cy="2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-112295"/>
            <a:ext cx="2271373" cy="2413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2222332"/>
            <a:ext cx="2271373" cy="2413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4460707"/>
            <a:ext cx="2271373" cy="2413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71" y="-49629"/>
            <a:ext cx="2271373" cy="2413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71" y="2284998"/>
            <a:ext cx="2271373" cy="2413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13" y="4523373"/>
            <a:ext cx="2271373" cy="2413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48" y="-80211"/>
            <a:ext cx="2271373" cy="2413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48" y="2254416"/>
            <a:ext cx="2271373" cy="2413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0" y="4492791"/>
            <a:ext cx="2271373" cy="2413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64" y="-80211"/>
            <a:ext cx="2271373" cy="24133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64" y="2254416"/>
            <a:ext cx="2271373" cy="24133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06" y="4492791"/>
            <a:ext cx="2271373" cy="24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5" y="2141621"/>
            <a:ext cx="2496906" cy="25988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128337"/>
            <a:ext cx="2496906" cy="2598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73" y="-128337"/>
            <a:ext cx="2496906" cy="2598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72" y="-112294"/>
            <a:ext cx="2496906" cy="2598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77" y="-128337"/>
            <a:ext cx="2496906" cy="2598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90" y="2157663"/>
            <a:ext cx="2496906" cy="2598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89" y="2173706"/>
            <a:ext cx="2496906" cy="2598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94" y="2157663"/>
            <a:ext cx="2496906" cy="2598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232" y="4443663"/>
            <a:ext cx="2496906" cy="25988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2883" y="4443663"/>
            <a:ext cx="2496906" cy="25988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082" y="4459706"/>
            <a:ext cx="2496906" cy="25988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8387" y="4443663"/>
            <a:ext cx="2496906" cy="25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-9497" y="84393"/>
            <a:ext cx="2166632" cy="2077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1971702" y="84393"/>
            <a:ext cx="2166632" cy="2077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3968943" y="81411"/>
            <a:ext cx="2166632" cy="2077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5934101" y="78429"/>
            <a:ext cx="2166632" cy="2077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7915298" y="84392"/>
            <a:ext cx="2166632" cy="2077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2533" y="2321594"/>
            <a:ext cx="2166632" cy="2077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1983732" y="2321594"/>
            <a:ext cx="2166632" cy="2077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3980973" y="2318612"/>
            <a:ext cx="2166632" cy="2077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5946131" y="2315630"/>
            <a:ext cx="2166632" cy="2077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19">
            <a:off x="7927328" y="2321593"/>
            <a:ext cx="2166632" cy="20775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81" flipH="1">
            <a:off x="-173929" y="4552831"/>
            <a:ext cx="2166632" cy="20775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81" flipH="1">
            <a:off x="1807270" y="4552831"/>
            <a:ext cx="2166632" cy="20775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81" flipH="1">
            <a:off x="3804511" y="4549849"/>
            <a:ext cx="2166632" cy="20775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81" flipH="1">
            <a:off x="5769669" y="4546867"/>
            <a:ext cx="2166632" cy="20775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81" flipH="1">
            <a:off x="7750866" y="4552830"/>
            <a:ext cx="2166632" cy="20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-1"/>
            <a:ext cx="2326105" cy="2397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" y="2278286"/>
            <a:ext cx="2326105" cy="2397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4552101"/>
            <a:ext cx="2326105" cy="2397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2" y="-20052"/>
            <a:ext cx="2326105" cy="2397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1" y="2258235"/>
            <a:ext cx="2326105" cy="2397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2" y="4532050"/>
            <a:ext cx="2326105" cy="23976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1169" y="-31620"/>
            <a:ext cx="2326105" cy="2397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1168" y="2246667"/>
            <a:ext cx="2326105" cy="23976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1169" y="4520482"/>
            <a:ext cx="2326105" cy="23976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7686" y="-31620"/>
            <a:ext cx="2326105" cy="2397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7685" y="2246667"/>
            <a:ext cx="2326105" cy="23976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7686" y="4520482"/>
            <a:ext cx="2326105" cy="23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6" y="-32084"/>
            <a:ext cx="2141235" cy="2502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1" y="2241884"/>
            <a:ext cx="2141235" cy="2502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0" y="4517858"/>
            <a:ext cx="2141235" cy="2502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90" y="-32084"/>
            <a:ext cx="2141235" cy="2502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05" y="2241884"/>
            <a:ext cx="2141235" cy="2502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06" y="4517858"/>
            <a:ext cx="2141235" cy="2502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91" y="-16042"/>
            <a:ext cx="2141235" cy="25025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6" y="2257926"/>
            <a:ext cx="2141235" cy="25025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7" y="4533900"/>
            <a:ext cx="2141235" cy="2502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3004" y="-32084"/>
            <a:ext cx="2141235" cy="2502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0919" y="2241884"/>
            <a:ext cx="2141235" cy="2502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0920" y="4517858"/>
            <a:ext cx="2141235" cy="2502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4502" y="-16042"/>
            <a:ext cx="2141235" cy="25025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2417" y="2257926"/>
            <a:ext cx="2141235" cy="25025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2418" y="4533900"/>
            <a:ext cx="2141235" cy="25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0"/>
            <a:ext cx="2122536" cy="2357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250465"/>
            <a:ext cx="2122536" cy="2357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4500930"/>
            <a:ext cx="2122536" cy="2357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79" y="0"/>
            <a:ext cx="2122536" cy="2357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79" y="2250465"/>
            <a:ext cx="2122536" cy="2357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79" y="4500930"/>
            <a:ext cx="2122536" cy="23570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08" y="0"/>
            <a:ext cx="2122536" cy="23570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08" y="2250465"/>
            <a:ext cx="2122536" cy="2357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08" y="4500930"/>
            <a:ext cx="2122536" cy="23570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9155" y="0"/>
            <a:ext cx="2122536" cy="2357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9155" y="2250465"/>
            <a:ext cx="2122536" cy="23570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9155" y="4500930"/>
            <a:ext cx="2122536" cy="23570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3674" y="0"/>
            <a:ext cx="2122536" cy="23570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3674" y="2250465"/>
            <a:ext cx="2122536" cy="23570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3674" y="4500930"/>
            <a:ext cx="2122536" cy="23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126"/>
            <a:ext cx="1684421" cy="3318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0" y="48126"/>
            <a:ext cx="1684421" cy="3318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1" y="48126"/>
            <a:ext cx="1684421" cy="3318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59" y="48126"/>
            <a:ext cx="1684421" cy="3318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43" y="0"/>
            <a:ext cx="1684421" cy="3318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98" y="48126"/>
            <a:ext cx="1684421" cy="3318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9" y="3453063"/>
            <a:ext cx="1684421" cy="33185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402" y="3453063"/>
            <a:ext cx="1684421" cy="3318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0823" y="3453063"/>
            <a:ext cx="1684421" cy="3318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9041" y="3453063"/>
            <a:ext cx="1684421" cy="33185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9425" y="3404937"/>
            <a:ext cx="1684421" cy="33185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1680" y="3453063"/>
            <a:ext cx="1684421" cy="33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16043"/>
            <a:ext cx="2310063" cy="2365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5" y="16043"/>
            <a:ext cx="2310063" cy="2365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20" y="27502"/>
            <a:ext cx="2310063" cy="2365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36" y="38962"/>
            <a:ext cx="2310063" cy="2365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2247611"/>
            <a:ext cx="2310063" cy="2365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5" y="2247611"/>
            <a:ext cx="2310063" cy="2365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20" y="2259070"/>
            <a:ext cx="2310063" cy="23650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36" y="2270530"/>
            <a:ext cx="2310063" cy="23650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10" y="4531897"/>
            <a:ext cx="2310063" cy="23650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8715" y="4531897"/>
            <a:ext cx="2310063" cy="23650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7220" y="4543356"/>
            <a:ext cx="2310063" cy="23650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9736" y="4554816"/>
            <a:ext cx="2310063" cy="23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3423" cy="2294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989"/>
            <a:ext cx="2523423" cy="229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57963"/>
            <a:ext cx="2523423" cy="2294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75" y="12032"/>
            <a:ext cx="2523423" cy="2294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75" y="2294021"/>
            <a:ext cx="2523423" cy="2294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74" y="4569995"/>
            <a:ext cx="2523423" cy="2294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996" y="-18047"/>
            <a:ext cx="2523423" cy="22940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996" y="2263942"/>
            <a:ext cx="2523423" cy="22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995" y="4539916"/>
            <a:ext cx="2523423" cy="22940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2577" y="4011"/>
            <a:ext cx="2523423" cy="22940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2577" y="2286000"/>
            <a:ext cx="2523423" cy="22940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2576" y="4561974"/>
            <a:ext cx="2523423" cy="2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536" y="-843536"/>
            <a:ext cx="6858001" cy="8545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2827" y="886329"/>
            <a:ext cx="4807270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50903" cy="2342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925"/>
            <a:ext cx="2050903" cy="2342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870"/>
            <a:ext cx="2050903" cy="2342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35" y="0"/>
            <a:ext cx="2050903" cy="2342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35" y="2257926"/>
            <a:ext cx="2050903" cy="2342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35" y="4521871"/>
            <a:ext cx="2050903" cy="2342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44" y="84220"/>
            <a:ext cx="2050903" cy="2342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44" y="2342146"/>
            <a:ext cx="2050903" cy="23421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44" y="4606091"/>
            <a:ext cx="2050903" cy="23421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63" y="-90238"/>
            <a:ext cx="2050903" cy="23421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63" y="2167688"/>
            <a:ext cx="2050903" cy="23421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63" y="4431633"/>
            <a:ext cx="2050903" cy="234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5593" y="-6018"/>
            <a:ext cx="2050903" cy="23421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5593" y="2251908"/>
            <a:ext cx="2050903" cy="23421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5593" y="4515853"/>
            <a:ext cx="2050903" cy="23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4"/>
            <a:ext cx="2569422" cy="3320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05" y="80210"/>
            <a:ext cx="2569422" cy="3320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17" y="94247"/>
            <a:ext cx="2569422" cy="3320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32" y="80210"/>
            <a:ext cx="2569422" cy="3320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084" y="3429000"/>
            <a:ext cx="2569422" cy="3320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4921" y="3400926"/>
            <a:ext cx="2569422" cy="33207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833" y="3414963"/>
            <a:ext cx="2569422" cy="3320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1348" y="3400926"/>
            <a:ext cx="2569422" cy="3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9" y="3327735"/>
            <a:ext cx="3433316" cy="33688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0" y="28074"/>
            <a:ext cx="3433316" cy="3368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41" y="74195"/>
            <a:ext cx="3433316" cy="3368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0" y="97255"/>
            <a:ext cx="3433316" cy="3368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62" y="3373856"/>
            <a:ext cx="3433316" cy="3368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61" y="3396916"/>
            <a:ext cx="3433316" cy="33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90" y="4549941"/>
            <a:ext cx="2602215" cy="22458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9" y="0"/>
            <a:ext cx="2602215" cy="2245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9" y="2306052"/>
            <a:ext cx="2602215" cy="2245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9" y="20053"/>
            <a:ext cx="2602215" cy="2245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9" y="2326105"/>
            <a:ext cx="2602215" cy="2245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8" y="4569994"/>
            <a:ext cx="2602215" cy="2245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2067" y="20053"/>
            <a:ext cx="2602215" cy="2245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2067" y="2326105"/>
            <a:ext cx="2602215" cy="2245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2066" y="4569994"/>
            <a:ext cx="2602215" cy="2245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9474" y="4011"/>
            <a:ext cx="2602215" cy="22458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9474" y="2310063"/>
            <a:ext cx="2602215" cy="22458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9473" y="4553952"/>
            <a:ext cx="2602215" cy="22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108285"/>
            <a:ext cx="2531267" cy="3208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5" y="3531268"/>
            <a:ext cx="2531267" cy="3208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73" y="108285"/>
            <a:ext cx="2531267" cy="3208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72" y="3531268"/>
            <a:ext cx="2531267" cy="3208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670" y="119314"/>
            <a:ext cx="2531267" cy="3208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669" y="3542297"/>
            <a:ext cx="2531267" cy="3208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8799" y="108285"/>
            <a:ext cx="2531267" cy="32084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8798" y="3531268"/>
            <a:ext cx="2531267" cy="32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4" y="178459"/>
            <a:ext cx="3336759" cy="3046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19" y="178459"/>
            <a:ext cx="3336759" cy="3046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83" y="178459"/>
            <a:ext cx="3336759" cy="3046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229"/>
            <a:ext cx="3336759" cy="3046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63" y="3518229"/>
            <a:ext cx="3336759" cy="3046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7" y="3518229"/>
            <a:ext cx="3336759" cy="30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-1524001"/>
            <a:ext cx="6858000" cy="9906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7" y="717884"/>
            <a:ext cx="7652084" cy="54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-1524000"/>
            <a:ext cx="6858000" cy="9906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535869"/>
            <a:ext cx="8357937" cy="57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" y="9047"/>
            <a:ext cx="9888330" cy="6839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09" y="792849"/>
            <a:ext cx="7691782" cy="52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5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47" y="204337"/>
            <a:ext cx="7382905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28</Words>
  <Application>Microsoft Office PowerPoint</Application>
  <PresentationFormat>Лист A4 (210x297 мм)</PresentationFormat>
  <Paragraphs>6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ARCO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meowmeowmeow07@outlook.com</cp:lastModifiedBy>
  <cp:revision>23</cp:revision>
  <dcterms:created xsi:type="dcterms:W3CDTF">2022-02-27T01:46:06Z</dcterms:created>
  <dcterms:modified xsi:type="dcterms:W3CDTF">2023-01-29T21:21:25Z</dcterms:modified>
</cp:coreProperties>
</file>